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1666" y="4904858"/>
            <a:ext cx="248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4140" y="6066547"/>
            <a:ext cx="245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620289" y="6394124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620289" y="1145550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55135" y="5391561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754988" y="4087780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52674" y="4532633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755135" y="2328479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752674" y="2751424"/>
            <a:ext cx="358835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1" y="1334188"/>
            <a:ext cx="5578418" cy="53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241912" y="3398197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878439" y="340545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340704" y="2617370"/>
            <a:ext cx="239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範囲攻撃で数が多い時に使うと良い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19065" y="2617370"/>
            <a:ext cx="252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遠くまで攻撃が届き離れてる敵には有効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407084" y="3694504"/>
            <a:ext cx="237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ダメージが</a:t>
            </a:r>
            <a:r>
              <a:rPr kumimoji="1" lang="ja-JP" altLang="en-US" sz="1600" dirty="0" smtClean="0"/>
              <a:t>入る前に回避</a:t>
            </a:r>
            <a:r>
              <a:rPr kumimoji="1" lang="ja-JP" altLang="en-US" sz="1600" dirty="0"/>
              <a:t>を</a:t>
            </a:r>
            <a:r>
              <a:rPr kumimoji="1" lang="ja-JP" altLang="en-US" sz="1600" dirty="0" smtClean="0"/>
              <a:t>使え、</a:t>
            </a:r>
            <a:r>
              <a:rPr kumimoji="1" lang="ja-JP" altLang="en-US" sz="1600" dirty="0" smtClean="0"/>
              <a:t>逃げてるネズミを追いかけろ！</a:t>
            </a:r>
            <a:endParaRPr kumimoji="1" lang="ja-JP" altLang="en-US" sz="16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80332" y="4903993"/>
            <a:ext cx="282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（クールタイム的な）</a:t>
            </a:r>
            <a:endParaRPr kumimoji="1" lang="ja-JP" altLang="en-US" dirty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39819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2" y="4473300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72733" y="4305045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542806" y="49171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361730" y="4006934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・かわいい攻撃モーションで戦い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2833190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5162162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</TotalTime>
  <Words>438</Words>
  <Application>Microsoft Office PowerPoint</Application>
  <PresentationFormat>ワイド画面</PresentationFormat>
  <Paragraphs>92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328</cp:revision>
  <dcterms:created xsi:type="dcterms:W3CDTF">2019-11-18T00:19:38Z</dcterms:created>
  <dcterms:modified xsi:type="dcterms:W3CDTF">2020-11-04T08:43:21Z</dcterms:modified>
</cp:coreProperties>
</file>